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6ACDA-BAD9-4542-84C8-CDAA5C49B23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A458F-A327-4038-AA35-BA5D0A0AD5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0D111-863E-4478-AEE8-356CC2A63F4A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FEB66-8D0F-47B3-8C70-F9A6EFFA49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24BB-4A78-4995-91C6-2D1EB7C7762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F1277-42D8-409A-9E52-78317BF38465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280C7-B0DF-45E6-9AB5-E61A02A46CDB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057-2D17-45DF-9155-D59F2B4B04A7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34FE-86DD-4E0C-BA48-617154BF32B4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DAB87-24F0-428A-B533-375C6D4A06F1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AF38-DEF1-4CFA-84BA-30F9A453921D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FF48-6F04-4439-A80E-42E12B48A8D8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27C57-AA8F-41B1-B262-B8B641BCFB53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E642-C094-434E-868C-5DC32820DE71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CD5A-AD9D-4ED8-9C0D-1EB75ACDCE1F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255E-F671-488C-947B-FBF2C1B34A1E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1B8D1-651B-4824-9E9A-302FAB776D37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978EB-61C8-4059-B9DE-E91EB1DE6B32}" type="datetime1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http://www.o-detstve.ru  Портал «О детстве»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BAEED-D705-40C0-810D-6B8E51C81A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&#1088;&#1072;&#1079;&#1074;&#1080;&#1090;&#1080;&#1077;%20&#1075;&#1088;&#1072;&#1084;&#1084;&#1072;&#1090;&#1080;&#1082;&#1080;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&#1088;&#1072;&#1079;&#1074;&#1080;&#1090;&#1080;&#1077;%20&#1089;&#1083;&#1086;&#1074;&#1072;&#1088;&#1103;.pptx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hyperlink" Target="file:///F:\&#1055;&#1056;&#1045;&#1047;&#1045;&#1053;&#1058;&#1040;&#1062;&#1048;&#1071;\&#1076;&#1091;&#1073;&#1083;&#1100;%202.pptx" TargetMode="External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hyperlink" Target="file:///F:\&#1055;&#1056;&#1045;&#1047;&#1045;&#1053;&#1058;&#1040;&#1062;&#1048;&#1071;\&#1076;&#1091;&#1073;&#1083;&#1100;%202.pptx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hyperlink" Target="file:///F:\&#1055;&#1056;&#1045;&#1047;&#1045;&#1053;&#1058;&#1040;&#1062;&#1048;&#1071;\&#1076;&#1091;&#1073;&#1083;&#1100;%202.pptx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F:\&#1055;&#1056;&#1045;&#1047;&#1045;&#1053;&#1058;&#1040;&#1062;&#1048;&#1071;\&#1076;&#1091;&#1073;&#1083;&#1100;%202.pptx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12" Type="http://schemas.openxmlformats.org/officeDocument/2006/relationships/hyperlink" Target="file:///F:\&#1055;&#1056;&#1045;&#1047;&#1045;&#1053;&#1058;&#1040;&#1062;&#1048;&#1071;\&#1076;&#1091;&#1073;&#1083;&#1100;%202.pptx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openxmlformats.org/officeDocument/2006/relationships/image" Target="../media/image23.png"/><Relationship Id="rId4" Type="http://schemas.openxmlformats.org/officeDocument/2006/relationships/image" Target="../media/image29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file:///F:\&#1055;&#1056;&#1045;&#1047;&#1045;&#1053;&#1058;&#1040;&#1062;&#1048;&#1071;\&#1076;&#1091;&#1073;&#1083;&#1100;%202.pptx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hyperlink" Target="file:///F:\&#1055;&#1056;&#1045;&#1047;&#1045;&#1053;&#1058;&#1040;&#1062;&#1048;&#1071;\&#1076;&#1091;&#1073;&#1083;&#1100;%202.pptx" TargetMode="External"/><Relationship Id="rId5" Type="http://schemas.openxmlformats.org/officeDocument/2006/relationships/image" Target="../media/image33.png"/><Relationship Id="rId10" Type="http://schemas.openxmlformats.org/officeDocument/2006/relationships/image" Target="../media/image7.png"/><Relationship Id="rId4" Type="http://schemas.openxmlformats.org/officeDocument/2006/relationships/image" Target="../media/image39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hyperlink" Target="file:///F:\&#1055;&#1056;&#1045;&#1047;&#1045;&#1053;&#1058;&#1040;&#1062;&#1048;&#1071;\&#1076;&#1091;&#1073;&#1083;&#1100;%202.pptx" TargetMode="External"/><Relationship Id="rId5" Type="http://schemas.openxmlformats.org/officeDocument/2006/relationships/image" Target="../media/image43.png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4.png"/><Relationship Id="rId9" Type="http://schemas.openxmlformats.org/officeDocument/2006/relationships/image" Target="../media/image47.png"/><Relationship Id="rId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5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hyperlink" Target="file:///F:\&#1055;&#1056;&#1045;&#1047;&#1045;&#1053;&#1058;&#1040;&#1062;&#1048;&#1071;\&#1076;&#1091;&#1073;&#1083;&#1100;%202.pptx" TargetMode="External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hyperlink" Target="file:///F:\&#1055;&#1056;&#1045;&#1047;&#1045;&#1053;&#1058;&#1040;&#1062;&#1048;&#1071;\&#1076;&#1091;&#1073;&#1083;&#1100;%202.pptx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4.png"/><Relationship Id="rId16" Type="http://schemas.openxmlformats.org/officeDocument/2006/relationships/hyperlink" Target="file:///F:\&#1055;&#1056;&#1045;&#1047;&#1045;&#1053;&#1058;&#1040;&#1062;&#1048;&#1071;\&#1076;&#1091;&#1073;&#1083;&#1100;%202.pptx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9.png"/><Relationship Id="rId7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hyperlink" Target="file:///F:\&#1055;&#1056;&#1045;&#1047;&#1045;&#1053;&#1058;&#1040;&#1062;&#1048;&#1071;\&#1076;&#1091;&#1073;&#1083;&#1100;%202.pptx" TargetMode="External"/><Relationship Id="rId5" Type="http://schemas.openxmlformats.org/officeDocument/2006/relationships/image" Target="../media/image81.png"/><Relationship Id="rId10" Type="http://schemas.openxmlformats.org/officeDocument/2006/relationships/image" Target="../media/image30.png"/><Relationship Id="rId4" Type="http://schemas.openxmlformats.org/officeDocument/2006/relationships/image" Target="../media/image80.png"/><Relationship Id="rId9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file:///F:\&#1055;&#1056;&#1045;&#1047;&#1045;&#1053;&#1058;&#1040;&#1062;&#1048;&#1071;\&#1076;&#1091;&#1073;&#1083;&#1100;%202.pptx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03"/>
            <a:ext cx="9137737" cy="686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Тема: «Продукты питания».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3" y="-4703"/>
            <a:ext cx="9137737" cy="686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475656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44008" y="22048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6048" t="4541" r="15329" b="9190"/>
          <a:stretch>
            <a:fillRect/>
          </a:stretch>
        </p:blipFill>
        <p:spPr bwMode="auto">
          <a:xfrm>
            <a:off x="5004048" y="1628800"/>
            <a:ext cx="37444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3129" t="2467" r="13713" b="11521"/>
          <a:stretch>
            <a:fillRect/>
          </a:stretch>
        </p:blipFill>
        <p:spPr bwMode="auto">
          <a:xfrm>
            <a:off x="323528" y="1628800"/>
            <a:ext cx="396044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6300192" y="5589240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7596336" y="558924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27784" y="33265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Продукты питания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4509120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action="ppaction://hlinkpres?slideindex=1&amp;slidetitle="/>
              </a:rPr>
              <a:t>Развитие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словаря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8104" y="4437112"/>
            <a:ext cx="2283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action="ppaction://hlinkpres?slideindex=1&amp;slidetitle="/>
              </a:rPr>
              <a:t>Развитие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грамматики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AEED-D705-40C0-810D-6B8E51C81AA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:\img130.jpg"/>
          <p:cNvPicPr>
            <a:picLocks noChangeAspect="1" noChangeArrowheads="1"/>
          </p:cNvPicPr>
          <p:nvPr/>
        </p:nvPicPr>
        <p:blipFill>
          <a:blip r:embed="rId5" cstate="print"/>
          <a:srcRect l="60719" t="20600" r="7123" b="53150"/>
          <a:stretch>
            <a:fillRect/>
          </a:stretch>
        </p:blipFill>
        <p:spPr bwMode="auto">
          <a:xfrm>
            <a:off x="323528" y="908720"/>
            <a:ext cx="1728192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140968"/>
            <a:ext cx="1584176" cy="1067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4509120"/>
            <a:ext cx="1584175" cy="1333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2996952"/>
            <a:ext cx="10763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4581128"/>
            <a:ext cx="1368152" cy="169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6096" y="908720"/>
            <a:ext cx="7905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32040" y="2780928"/>
            <a:ext cx="11049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2" cstate="print"/>
          <a:srcRect l="16344" r="15013" b="3899"/>
          <a:stretch>
            <a:fillRect/>
          </a:stretch>
        </p:blipFill>
        <p:spPr bwMode="auto">
          <a:xfrm>
            <a:off x="4716016" y="4509120"/>
            <a:ext cx="1512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20272" y="908720"/>
            <a:ext cx="1466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24328" y="2564904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44208" y="2564904"/>
            <a:ext cx="952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72200" y="414908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7" cstate="print"/>
          <a:srcRect l="14934" t="11126" r="6076" b="13570"/>
          <a:stretch>
            <a:fillRect/>
          </a:stretch>
        </p:blipFill>
        <p:spPr bwMode="auto">
          <a:xfrm>
            <a:off x="7956376" y="4149080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827584" y="260648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понадобится повару для    приготовления пищи?»</a:t>
            </a:r>
            <a:endParaRPr lang="ru-RU" sz="2400" dirty="0"/>
          </a:p>
        </p:txBody>
      </p:sp>
      <p:sp>
        <p:nvSpPr>
          <p:cNvPr id="23" name="Управляющая кнопка: далее 22">
            <a:hlinkClick r:id="" action="ppaction://hlinkshowjump?jump=nextslide" highlightClick="1"/>
          </p:cNvPr>
          <p:cNvSpPr/>
          <p:nvPr/>
        </p:nvSpPr>
        <p:spPr>
          <a:xfrm>
            <a:off x="7236296" y="5949280"/>
            <a:ext cx="720080" cy="6926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домой 23">
            <a:hlinkClick r:id="rId18" action="ppaction://hlinkpres?slideindex=2&amp;slidetitle=Слайд 2" highlightClick="1"/>
          </p:cNvPr>
          <p:cNvSpPr/>
          <p:nvPr/>
        </p:nvSpPr>
        <p:spPr>
          <a:xfrm>
            <a:off x="8100392" y="5949280"/>
            <a:ext cx="864096" cy="70976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60"/>
            <a:ext cx="9144000" cy="684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348880"/>
            <a:ext cx="2241599" cy="1886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620688"/>
            <a:ext cx="2376264" cy="164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836712"/>
            <a:ext cx="2016224" cy="125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1412776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4005064"/>
            <a:ext cx="24669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3848" y="450912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2852936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195736" y="0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можно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жарить?»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11" action="ppaction://hlinkpres?slideindex=2&amp;slidetitle=Слайд 2" highlightClick="1"/>
          </p:cNvPr>
          <p:cNvSpPr/>
          <p:nvPr/>
        </p:nvSpPr>
        <p:spPr>
          <a:xfrm>
            <a:off x="8316416" y="5949280"/>
            <a:ext cx="646880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236296" y="5949280"/>
            <a:ext cx="792088" cy="6926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869160"/>
            <a:ext cx="1584176" cy="1067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4941168"/>
            <a:ext cx="1296144" cy="1090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4869160"/>
            <a:ext cx="1368151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4869160"/>
            <a:ext cx="1512168" cy="113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4797152"/>
            <a:ext cx="1224136" cy="119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27784" y="404664"/>
            <a:ext cx="4322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«Какие предметы спрятались?»</a:t>
            </a:r>
            <a:endParaRPr lang="ru-RU" sz="2400" dirty="0"/>
          </a:p>
        </p:txBody>
      </p:sp>
      <p:pic>
        <p:nvPicPr>
          <p:cNvPr id="2" name="Picture 2" descr="G:\img127.jpg"/>
          <p:cNvPicPr>
            <a:picLocks noChangeAspect="1" noChangeArrowheads="1"/>
          </p:cNvPicPr>
          <p:nvPr/>
        </p:nvPicPr>
        <p:blipFill>
          <a:blip r:embed="rId9" cstate="print"/>
          <a:srcRect t="38642" r="7733" b="8354"/>
          <a:stretch>
            <a:fillRect/>
          </a:stretch>
        </p:blipFill>
        <p:spPr bwMode="auto">
          <a:xfrm>
            <a:off x="1619672" y="1628800"/>
            <a:ext cx="5973280" cy="3024336"/>
          </a:xfrm>
          <a:prstGeom prst="rect">
            <a:avLst/>
          </a:prstGeom>
          <a:noFill/>
        </p:spPr>
      </p:pic>
      <p:sp>
        <p:nvSpPr>
          <p:cNvPr id="10" name="Управляющая кнопка: домой 9">
            <a:hlinkClick r:id="rId10" action="ppaction://hlinkpres?slideindex=2&amp;slidetitle=Слайд 2" highlightClick="1"/>
          </p:cNvPr>
          <p:cNvSpPr/>
          <p:nvPr/>
        </p:nvSpPr>
        <p:spPr>
          <a:xfrm>
            <a:off x="8244408" y="6093296"/>
            <a:ext cx="720080" cy="56574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380312" y="6093296"/>
            <a:ext cx="648072" cy="5657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F: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920880" cy="6090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47864" y="0"/>
            <a:ext cx="2715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«Скажи наоборот».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2348880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жидкое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149080"/>
            <a:ext cx="97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горячий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6093296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мягкий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216" y="2132856"/>
            <a:ext cx="111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холодное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0232" y="4005064"/>
            <a:ext cx="809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густая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6216" y="6021288"/>
            <a:ext cx="102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твердый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Управляющая кнопка: домой 10">
            <a:hlinkClick r:id="rId4" action="ppaction://hlinkpres?slideindex=2&amp;slidetitle=Слайд 2" highlightClick="1"/>
          </p:cNvPr>
          <p:cNvSpPr/>
          <p:nvPr/>
        </p:nvSpPr>
        <p:spPr>
          <a:xfrm>
            <a:off x="8316416" y="6165304"/>
            <a:ext cx="648072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7668344" y="6165304"/>
            <a:ext cx="576064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60"/>
            <a:ext cx="9144000" cy="684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419872" y="260648"/>
            <a:ext cx="2184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лишнее»?</a:t>
            </a:r>
            <a:endParaRPr lang="ru-RU" sz="24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08720"/>
            <a:ext cx="1676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 l="9946" r="7174" b="5000"/>
          <a:stretch>
            <a:fillRect/>
          </a:stretch>
        </p:blipFill>
        <p:spPr bwMode="auto">
          <a:xfrm>
            <a:off x="2411760" y="836712"/>
            <a:ext cx="18002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836712"/>
            <a:ext cx="1656184" cy="140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836712"/>
            <a:ext cx="1809551" cy="135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2924944"/>
            <a:ext cx="2195736" cy="152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11760" y="4221088"/>
            <a:ext cx="2160240" cy="161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6016" y="2852936"/>
            <a:ext cx="2088232" cy="1564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437112"/>
            <a:ext cx="2529045" cy="141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омой 11">
            <a:hlinkClick r:id="rId12" action="ppaction://hlinkpres?slideindex=2&amp;slidetitle=Слайд 2" highlightClick="1"/>
          </p:cNvPr>
          <p:cNvSpPr/>
          <p:nvPr/>
        </p:nvSpPr>
        <p:spPr>
          <a:xfrm>
            <a:off x="8423920" y="6093296"/>
            <a:ext cx="720080" cy="5486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668344" y="6093296"/>
            <a:ext cx="648072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933056"/>
            <a:ext cx="2337817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4664"/>
            <a:ext cx="17907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365104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l="3360" t="3360"/>
          <a:stretch>
            <a:fillRect/>
          </a:stretch>
        </p:blipFill>
        <p:spPr bwMode="auto">
          <a:xfrm>
            <a:off x="755576" y="620688"/>
            <a:ext cx="2071117" cy="207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лилиния 2"/>
          <p:cNvSpPr/>
          <p:nvPr/>
        </p:nvSpPr>
        <p:spPr>
          <a:xfrm>
            <a:off x="29029" y="72571"/>
            <a:ext cx="3548743" cy="3829353"/>
          </a:xfrm>
          <a:custGeom>
            <a:avLst/>
            <a:gdLst>
              <a:gd name="connsiteX0" fmla="*/ 522514 w 3548743"/>
              <a:gd name="connsiteY0" fmla="*/ 1262743 h 3829353"/>
              <a:gd name="connsiteX1" fmla="*/ 3323771 w 3548743"/>
              <a:gd name="connsiteY1" fmla="*/ 885372 h 3829353"/>
              <a:gd name="connsiteX2" fmla="*/ 87085 w 3548743"/>
              <a:gd name="connsiteY2" fmla="*/ 1524000 h 3829353"/>
              <a:gd name="connsiteX3" fmla="*/ 3483428 w 3548743"/>
              <a:gd name="connsiteY3" fmla="*/ 1698172 h 3829353"/>
              <a:gd name="connsiteX4" fmla="*/ 333828 w 3548743"/>
              <a:gd name="connsiteY4" fmla="*/ 1944915 h 3829353"/>
              <a:gd name="connsiteX5" fmla="*/ 3512457 w 3548743"/>
              <a:gd name="connsiteY5" fmla="*/ 2119086 h 3829353"/>
              <a:gd name="connsiteX6" fmla="*/ 116114 w 3548743"/>
              <a:gd name="connsiteY6" fmla="*/ 2452915 h 3829353"/>
              <a:gd name="connsiteX7" fmla="*/ 2815771 w 3548743"/>
              <a:gd name="connsiteY7" fmla="*/ 2699658 h 3829353"/>
              <a:gd name="connsiteX8" fmla="*/ 3033485 w 3548743"/>
              <a:gd name="connsiteY8" fmla="*/ 203200 h 3829353"/>
              <a:gd name="connsiteX9" fmla="*/ 3033485 w 3548743"/>
              <a:gd name="connsiteY9" fmla="*/ 203200 h 3829353"/>
              <a:gd name="connsiteX10" fmla="*/ 2685142 w 3548743"/>
              <a:gd name="connsiteY10" fmla="*/ 3570515 h 3829353"/>
              <a:gd name="connsiteX11" fmla="*/ 2641600 w 3548743"/>
              <a:gd name="connsiteY11" fmla="*/ 145143 h 3829353"/>
              <a:gd name="connsiteX12" fmla="*/ 2380342 w 3548743"/>
              <a:gd name="connsiteY12" fmla="*/ 3512458 h 3829353"/>
              <a:gd name="connsiteX13" fmla="*/ 2235200 w 3548743"/>
              <a:gd name="connsiteY13" fmla="*/ 130629 h 3829353"/>
              <a:gd name="connsiteX14" fmla="*/ 1988457 w 3548743"/>
              <a:gd name="connsiteY14" fmla="*/ 3396343 h 3829353"/>
              <a:gd name="connsiteX15" fmla="*/ 1712685 w 3548743"/>
              <a:gd name="connsiteY15" fmla="*/ 29029 h 3829353"/>
              <a:gd name="connsiteX16" fmla="*/ 1451428 w 3548743"/>
              <a:gd name="connsiteY16" fmla="*/ 3570515 h 3829353"/>
              <a:gd name="connsiteX17" fmla="*/ 1161142 w 3548743"/>
              <a:gd name="connsiteY17" fmla="*/ 116115 h 3829353"/>
              <a:gd name="connsiteX18" fmla="*/ 841828 w 3548743"/>
              <a:gd name="connsiteY18" fmla="*/ 3396343 h 3829353"/>
              <a:gd name="connsiteX19" fmla="*/ 1378857 w 3548743"/>
              <a:gd name="connsiteY19" fmla="*/ 2714172 h 3829353"/>
              <a:gd name="connsiteX20" fmla="*/ 1291771 w 3548743"/>
              <a:gd name="connsiteY20" fmla="*/ 2699658 h 3829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48743" h="3829353">
                <a:moveTo>
                  <a:pt x="522514" y="1262743"/>
                </a:moveTo>
                <a:cubicBezTo>
                  <a:pt x="1959428" y="1052286"/>
                  <a:pt x="3396342" y="841829"/>
                  <a:pt x="3323771" y="885372"/>
                </a:cubicBezTo>
                <a:cubicBezTo>
                  <a:pt x="3251200" y="928915"/>
                  <a:pt x="60475" y="1388533"/>
                  <a:pt x="87085" y="1524000"/>
                </a:cubicBezTo>
                <a:cubicBezTo>
                  <a:pt x="113695" y="1659467"/>
                  <a:pt x="3442304" y="1628020"/>
                  <a:pt x="3483428" y="1698172"/>
                </a:cubicBezTo>
                <a:cubicBezTo>
                  <a:pt x="3524552" y="1768324"/>
                  <a:pt x="328990" y="1874763"/>
                  <a:pt x="333828" y="1944915"/>
                </a:cubicBezTo>
                <a:cubicBezTo>
                  <a:pt x="338666" y="2015067"/>
                  <a:pt x="3548743" y="2034419"/>
                  <a:pt x="3512457" y="2119086"/>
                </a:cubicBezTo>
                <a:cubicBezTo>
                  <a:pt x="3476171" y="2203753"/>
                  <a:pt x="232228" y="2356153"/>
                  <a:pt x="116114" y="2452915"/>
                </a:cubicBezTo>
                <a:cubicBezTo>
                  <a:pt x="0" y="2549677"/>
                  <a:pt x="2329543" y="3074610"/>
                  <a:pt x="2815771" y="2699658"/>
                </a:cubicBezTo>
                <a:cubicBezTo>
                  <a:pt x="3301999" y="2324706"/>
                  <a:pt x="3033485" y="203200"/>
                  <a:pt x="3033485" y="203200"/>
                </a:cubicBezTo>
                <a:lnTo>
                  <a:pt x="3033485" y="203200"/>
                </a:lnTo>
                <a:cubicBezTo>
                  <a:pt x="2975428" y="764419"/>
                  <a:pt x="2750456" y="3580191"/>
                  <a:pt x="2685142" y="3570515"/>
                </a:cubicBezTo>
                <a:cubicBezTo>
                  <a:pt x="2619828" y="3560839"/>
                  <a:pt x="2692400" y="154819"/>
                  <a:pt x="2641600" y="145143"/>
                </a:cubicBezTo>
                <a:cubicBezTo>
                  <a:pt x="2590800" y="135467"/>
                  <a:pt x="2448075" y="3514877"/>
                  <a:pt x="2380342" y="3512458"/>
                </a:cubicBezTo>
                <a:cubicBezTo>
                  <a:pt x="2312609" y="3510039"/>
                  <a:pt x="2300514" y="149981"/>
                  <a:pt x="2235200" y="130629"/>
                </a:cubicBezTo>
                <a:cubicBezTo>
                  <a:pt x="2169886" y="111277"/>
                  <a:pt x="2075543" y="3413276"/>
                  <a:pt x="1988457" y="3396343"/>
                </a:cubicBezTo>
                <a:cubicBezTo>
                  <a:pt x="1901371" y="3379410"/>
                  <a:pt x="1802190" y="0"/>
                  <a:pt x="1712685" y="29029"/>
                </a:cubicBezTo>
                <a:cubicBezTo>
                  <a:pt x="1623180" y="58058"/>
                  <a:pt x="1543352" y="3556001"/>
                  <a:pt x="1451428" y="3570515"/>
                </a:cubicBezTo>
                <a:cubicBezTo>
                  <a:pt x="1359504" y="3585029"/>
                  <a:pt x="1262742" y="145144"/>
                  <a:pt x="1161142" y="116115"/>
                </a:cubicBezTo>
                <a:cubicBezTo>
                  <a:pt x="1059542" y="87086"/>
                  <a:pt x="805542" y="2963334"/>
                  <a:pt x="841828" y="3396343"/>
                </a:cubicBezTo>
                <a:cubicBezTo>
                  <a:pt x="878114" y="3829353"/>
                  <a:pt x="1303867" y="2830286"/>
                  <a:pt x="1378857" y="2714172"/>
                </a:cubicBezTo>
                <a:cubicBezTo>
                  <a:pt x="1453848" y="2598058"/>
                  <a:pt x="1372809" y="2648858"/>
                  <a:pt x="1291771" y="269965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120952" y="3788229"/>
            <a:ext cx="3870476" cy="2931885"/>
          </a:xfrm>
          <a:custGeom>
            <a:avLst/>
            <a:gdLst>
              <a:gd name="connsiteX0" fmla="*/ 299962 w 3870476"/>
              <a:gd name="connsiteY0" fmla="*/ 2467428 h 2931885"/>
              <a:gd name="connsiteX1" fmla="*/ 1127277 w 3870476"/>
              <a:gd name="connsiteY1" fmla="*/ 304800 h 2931885"/>
              <a:gd name="connsiteX2" fmla="*/ 764419 w 3870476"/>
              <a:gd name="connsiteY2" fmla="*/ 2801257 h 2931885"/>
              <a:gd name="connsiteX3" fmla="*/ 1809448 w 3870476"/>
              <a:gd name="connsiteY3" fmla="*/ 130628 h 2931885"/>
              <a:gd name="connsiteX4" fmla="*/ 1417562 w 3870476"/>
              <a:gd name="connsiteY4" fmla="*/ 2859314 h 2931885"/>
              <a:gd name="connsiteX5" fmla="*/ 2346477 w 3870476"/>
              <a:gd name="connsiteY5" fmla="*/ 58057 h 2931885"/>
              <a:gd name="connsiteX6" fmla="*/ 1838477 w 3870476"/>
              <a:gd name="connsiteY6" fmla="*/ 2931885 h 2931885"/>
              <a:gd name="connsiteX7" fmla="*/ 2752877 w 3870476"/>
              <a:gd name="connsiteY7" fmla="*/ 58057 h 2931885"/>
              <a:gd name="connsiteX8" fmla="*/ 2506134 w 3870476"/>
              <a:gd name="connsiteY8" fmla="*/ 2656114 h 2931885"/>
              <a:gd name="connsiteX9" fmla="*/ 3057677 w 3870476"/>
              <a:gd name="connsiteY9" fmla="*/ 159657 h 2931885"/>
              <a:gd name="connsiteX10" fmla="*/ 3057677 w 3870476"/>
              <a:gd name="connsiteY10" fmla="*/ 1698171 h 2931885"/>
              <a:gd name="connsiteX11" fmla="*/ 212877 w 3870476"/>
              <a:gd name="connsiteY11" fmla="*/ 1465942 h 2931885"/>
              <a:gd name="connsiteX12" fmla="*/ 3565677 w 3870476"/>
              <a:gd name="connsiteY12" fmla="*/ 1611085 h 2931885"/>
              <a:gd name="connsiteX13" fmla="*/ 38705 w 3870476"/>
              <a:gd name="connsiteY13" fmla="*/ 2293257 h 2931885"/>
              <a:gd name="connsiteX14" fmla="*/ 3797905 w 3870476"/>
              <a:gd name="connsiteY14" fmla="*/ 2133600 h 2931885"/>
              <a:gd name="connsiteX15" fmla="*/ 474134 w 3870476"/>
              <a:gd name="connsiteY15" fmla="*/ 870857 h 2931885"/>
              <a:gd name="connsiteX16" fmla="*/ 474134 w 3870476"/>
              <a:gd name="connsiteY16" fmla="*/ 870857 h 293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70476" h="2931885">
                <a:moveTo>
                  <a:pt x="299962" y="2467428"/>
                </a:moveTo>
                <a:cubicBezTo>
                  <a:pt x="674915" y="1358295"/>
                  <a:pt x="1049868" y="249162"/>
                  <a:pt x="1127277" y="304800"/>
                </a:cubicBezTo>
                <a:cubicBezTo>
                  <a:pt x="1204687" y="360438"/>
                  <a:pt x="650724" y="2830286"/>
                  <a:pt x="764419" y="2801257"/>
                </a:cubicBezTo>
                <a:cubicBezTo>
                  <a:pt x="878114" y="2772228"/>
                  <a:pt x="1700591" y="120952"/>
                  <a:pt x="1809448" y="130628"/>
                </a:cubicBezTo>
                <a:cubicBezTo>
                  <a:pt x="1918305" y="140304"/>
                  <a:pt x="1328057" y="2871409"/>
                  <a:pt x="1417562" y="2859314"/>
                </a:cubicBezTo>
                <a:cubicBezTo>
                  <a:pt x="1507067" y="2847219"/>
                  <a:pt x="2276325" y="45962"/>
                  <a:pt x="2346477" y="58057"/>
                </a:cubicBezTo>
                <a:cubicBezTo>
                  <a:pt x="2416630" y="70152"/>
                  <a:pt x="1770744" y="2931885"/>
                  <a:pt x="1838477" y="2931885"/>
                </a:cubicBezTo>
                <a:cubicBezTo>
                  <a:pt x="1906210" y="2931885"/>
                  <a:pt x="2641601" y="104019"/>
                  <a:pt x="2752877" y="58057"/>
                </a:cubicBezTo>
                <a:cubicBezTo>
                  <a:pt x="2864153" y="12095"/>
                  <a:pt x="2455334" y="2639181"/>
                  <a:pt x="2506134" y="2656114"/>
                </a:cubicBezTo>
                <a:cubicBezTo>
                  <a:pt x="2556934" y="2673047"/>
                  <a:pt x="2965753" y="319314"/>
                  <a:pt x="3057677" y="159657"/>
                </a:cubicBezTo>
                <a:cubicBezTo>
                  <a:pt x="3149601" y="0"/>
                  <a:pt x="3531810" y="1480457"/>
                  <a:pt x="3057677" y="1698171"/>
                </a:cubicBezTo>
                <a:cubicBezTo>
                  <a:pt x="2583544" y="1915885"/>
                  <a:pt x="128210" y="1480456"/>
                  <a:pt x="212877" y="1465942"/>
                </a:cubicBezTo>
                <a:cubicBezTo>
                  <a:pt x="297544" y="1451428"/>
                  <a:pt x="3594706" y="1473199"/>
                  <a:pt x="3565677" y="1611085"/>
                </a:cubicBezTo>
                <a:cubicBezTo>
                  <a:pt x="3536648" y="1748971"/>
                  <a:pt x="0" y="2206171"/>
                  <a:pt x="38705" y="2293257"/>
                </a:cubicBezTo>
                <a:cubicBezTo>
                  <a:pt x="77410" y="2380343"/>
                  <a:pt x="3725334" y="2370667"/>
                  <a:pt x="3797905" y="2133600"/>
                </a:cubicBezTo>
                <a:cubicBezTo>
                  <a:pt x="3870476" y="1896533"/>
                  <a:pt x="474134" y="870857"/>
                  <a:pt x="474134" y="870857"/>
                </a:cubicBezTo>
                <a:lnTo>
                  <a:pt x="474134" y="870857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724128" y="260648"/>
            <a:ext cx="2929466" cy="3176209"/>
          </a:xfrm>
          <a:custGeom>
            <a:avLst/>
            <a:gdLst>
              <a:gd name="connsiteX0" fmla="*/ 580571 w 2929466"/>
              <a:gd name="connsiteY0" fmla="*/ 326571 h 3176209"/>
              <a:gd name="connsiteX1" fmla="*/ 2873828 w 2929466"/>
              <a:gd name="connsiteY1" fmla="*/ 1574800 h 3176209"/>
              <a:gd name="connsiteX2" fmla="*/ 246743 w 2929466"/>
              <a:gd name="connsiteY2" fmla="*/ 674914 h 3176209"/>
              <a:gd name="connsiteX3" fmla="*/ 2728685 w 2929466"/>
              <a:gd name="connsiteY3" fmla="*/ 1821543 h 3176209"/>
              <a:gd name="connsiteX4" fmla="*/ 72571 w 2929466"/>
              <a:gd name="connsiteY4" fmla="*/ 979714 h 3176209"/>
              <a:gd name="connsiteX5" fmla="*/ 2612571 w 2929466"/>
              <a:gd name="connsiteY5" fmla="*/ 2169886 h 3176209"/>
              <a:gd name="connsiteX6" fmla="*/ 101600 w 2929466"/>
              <a:gd name="connsiteY6" fmla="*/ 1502228 h 3176209"/>
              <a:gd name="connsiteX7" fmla="*/ 2612571 w 2929466"/>
              <a:gd name="connsiteY7" fmla="*/ 2431143 h 3176209"/>
              <a:gd name="connsiteX8" fmla="*/ 43543 w 2929466"/>
              <a:gd name="connsiteY8" fmla="*/ 1850571 h 3176209"/>
              <a:gd name="connsiteX9" fmla="*/ 2873828 w 2929466"/>
              <a:gd name="connsiteY9" fmla="*/ 2866571 h 3176209"/>
              <a:gd name="connsiteX10" fmla="*/ 319314 w 2929466"/>
              <a:gd name="connsiteY10" fmla="*/ 2256971 h 3176209"/>
              <a:gd name="connsiteX11" fmla="*/ 1582057 w 2929466"/>
              <a:gd name="connsiteY11" fmla="*/ 2808514 h 3176209"/>
              <a:gd name="connsiteX12" fmla="*/ 1872343 w 2929466"/>
              <a:gd name="connsiteY12" fmla="*/ 50800 h 3176209"/>
              <a:gd name="connsiteX13" fmla="*/ 972457 w 2929466"/>
              <a:gd name="connsiteY13" fmla="*/ 3069771 h 3176209"/>
              <a:gd name="connsiteX14" fmla="*/ 2409371 w 2929466"/>
              <a:gd name="connsiteY14" fmla="*/ 36286 h 3176209"/>
              <a:gd name="connsiteX15" fmla="*/ 1712685 w 2929466"/>
              <a:gd name="connsiteY15" fmla="*/ 2852057 h 3176209"/>
              <a:gd name="connsiteX16" fmla="*/ 1712685 w 2929466"/>
              <a:gd name="connsiteY16" fmla="*/ 2852057 h 317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29466" h="3176209">
                <a:moveTo>
                  <a:pt x="580571" y="326571"/>
                </a:moveTo>
                <a:cubicBezTo>
                  <a:pt x="1755018" y="921657"/>
                  <a:pt x="2929466" y="1516743"/>
                  <a:pt x="2873828" y="1574800"/>
                </a:cubicBezTo>
                <a:cubicBezTo>
                  <a:pt x="2818190" y="1632857"/>
                  <a:pt x="270933" y="633790"/>
                  <a:pt x="246743" y="674914"/>
                </a:cubicBezTo>
                <a:cubicBezTo>
                  <a:pt x="222553" y="716038"/>
                  <a:pt x="2757714" y="1770743"/>
                  <a:pt x="2728685" y="1821543"/>
                </a:cubicBezTo>
                <a:cubicBezTo>
                  <a:pt x="2699656" y="1872343"/>
                  <a:pt x="91923" y="921657"/>
                  <a:pt x="72571" y="979714"/>
                </a:cubicBezTo>
                <a:cubicBezTo>
                  <a:pt x="53219" y="1037771"/>
                  <a:pt x="2607733" y="2082800"/>
                  <a:pt x="2612571" y="2169886"/>
                </a:cubicBezTo>
                <a:cubicBezTo>
                  <a:pt x="2617409" y="2256972"/>
                  <a:pt x="101600" y="1458685"/>
                  <a:pt x="101600" y="1502228"/>
                </a:cubicBezTo>
                <a:cubicBezTo>
                  <a:pt x="101600" y="1545771"/>
                  <a:pt x="2622247" y="2373086"/>
                  <a:pt x="2612571" y="2431143"/>
                </a:cubicBezTo>
                <a:cubicBezTo>
                  <a:pt x="2602895" y="2489200"/>
                  <a:pt x="0" y="1778000"/>
                  <a:pt x="43543" y="1850571"/>
                </a:cubicBezTo>
                <a:cubicBezTo>
                  <a:pt x="87086" y="1923142"/>
                  <a:pt x="2827866" y="2798838"/>
                  <a:pt x="2873828" y="2866571"/>
                </a:cubicBezTo>
                <a:cubicBezTo>
                  <a:pt x="2919790" y="2934304"/>
                  <a:pt x="534609" y="2266647"/>
                  <a:pt x="319314" y="2256971"/>
                </a:cubicBezTo>
                <a:cubicBezTo>
                  <a:pt x="104019" y="2247295"/>
                  <a:pt x="1323219" y="3176209"/>
                  <a:pt x="1582057" y="2808514"/>
                </a:cubicBezTo>
                <a:cubicBezTo>
                  <a:pt x="1840895" y="2440819"/>
                  <a:pt x="1973943" y="7257"/>
                  <a:pt x="1872343" y="50800"/>
                </a:cubicBezTo>
                <a:cubicBezTo>
                  <a:pt x="1770743" y="94343"/>
                  <a:pt x="882952" y="3072190"/>
                  <a:pt x="972457" y="3069771"/>
                </a:cubicBezTo>
                <a:cubicBezTo>
                  <a:pt x="1061962" y="3067352"/>
                  <a:pt x="2286000" y="72572"/>
                  <a:pt x="2409371" y="36286"/>
                </a:cubicBezTo>
                <a:cubicBezTo>
                  <a:pt x="2532742" y="0"/>
                  <a:pt x="1712685" y="2852057"/>
                  <a:pt x="1712685" y="2852057"/>
                </a:cubicBezTo>
                <a:lnTo>
                  <a:pt x="1712685" y="2852057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5914572" y="3284984"/>
            <a:ext cx="3229428" cy="3043890"/>
          </a:xfrm>
          <a:custGeom>
            <a:avLst/>
            <a:gdLst>
              <a:gd name="connsiteX0" fmla="*/ 358019 w 3229428"/>
              <a:gd name="connsiteY0" fmla="*/ 1729619 h 2827866"/>
              <a:gd name="connsiteX1" fmla="*/ 706362 w 3229428"/>
              <a:gd name="connsiteY1" fmla="*/ 292705 h 2827866"/>
              <a:gd name="connsiteX2" fmla="*/ 488647 w 3229428"/>
              <a:gd name="connsiteY2" fmla="*/ 2716590 h 2827866"/>
              <a:gd name="connsiteX3" fmla="*/ 1083733 w 3229428"/>
              <a:gd name="connsiteY3" fmla="*/ 2419 h 2827866"/>
              <a:gd name="connsiteX4" fmla="*/ 807962 w 3229428"/>
              <a:gd name="connsiteY4" fmla="*/ 2731105 h 2827866"/>
              <a:gd name="connsiteX5" fmla="*/ 1403047 w 3229428"/>
              <a:gd name="connsiteY5" fmla="*/ 133047 h 2827866"/>
              <a:gd name="connsiteX6" fmla="*/ 1098247 w 3229428"/>
              <a:gd name="connsiteY6" fmla="*/ 2818190 h 2827866"/>
              <a:gd name="connsiteX7" fmla="*/ 1664304 w 3229428"/>
              <a:gd name="connsiteY7" fmla="*/ 191105 h 2827866"/>
              <a:gd name="connsiteX8" fmla="*/ 1388533 w 3229428"/>
              <a:gd name="connsiteY8" fmla="*/ 2789162 h 2827866"/>
              <a:gd name="connsiteX9" fmla="*/ 1940076 w 3229428"/>
              <a:gd name="connsiteY9" fmla="*/ 307219 h 2827866"/>
              <a:gd name="connsiteX10" fmla="*/ 1794933 w 3229428"/>
              <a:gd name="connsiteY10" fmla="*/ 2745619 h 2827866"/>
              <a:gd name="connsiteX11" fmla="*/ 2419047 w 3229428"/>
              <a:gd name="connsiteY11" fmla="*/ 292705 h 2827866"/>
              <a:gd name="connsiteX12" fmla="*/ 2273904 w 3229428"/>
              <a:gd name="connsiteY12" fmla="*/ 2716590 h 2827866"/>
              <a:gd name="connsiteX13" fmla="*/ 2767390 w 3229428"/>
              <a:gd name="connsiteY13" fmla="*/ 626533 h 2827866"/>
              <a:gd name="connsiteX14" fmla="*/ 2781904 w 3229428"/>
              <a:gd name="connsiteY14" fmla="*/ 1439333 h 2827866"/>
              <a:gd name="connsiteX15" fmla="*/ 82247 w 3229428"/>
              <a:gd name="connsiteY15" fmla="*/ 931333 h 2827866"/>
              <a:gd name="connsiteX16" fmla="*/ 2883504 w 3229428"/>
              <a:gd name="connsiteY16" fmla="*/ 1816705 h 2827866"/>
              <a:gd name="connsiteX17" fmla="*/ 9676 w 3229428"/>
              <a:gd name="connsiteY17" fmla="*/ 1381276 h 2827866"/>
              <a:gd name="connsiteX18" fmla="*/ 2825447 w 3229428"/>
              <a:gd name="connsiteY18" fmla="*/ 2165047 h 2827866"/>
              <a:gd name="connsiteX19" fmla="*/ 67733 w 3229428"/>
              <a:gd name="connsiteY19" fmla="*/ 1816705 h 2827866"/>
              <a:gd name="connsiteX20" fmla="*/ 3028647 w 3229428"/>
              <a:gd name="connsiteY20" fmla="*/ 2600476 h 2827866"/>
              <a:gd name="connsiteX21" fmla="*/ 488647 w 3229428"/>
              <a:gd name="connsiteY21" fmla="*/ 2121505 h 2827866"/>
              <a:gd name="connsiteX22" fmla="*/ 488647 w 3229428"/>
              <a:gd name="connsiteY22" fmla="*/ 2121505 h 282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29428" h="2827866">
                <a:moveTo>
                  <a:pt x="358019" y="1729619"/>
                </a:moveTo>
                <a:cubicBezTo>
                  <a:pt x="521305" y="928914"/>
                  <a:pt x="684591" y="128210"/>
                  <a:pt x="706362" y="292705"/>
                </a:cubicBezTo>
                <a:cubicBezTo>
                  <a:pt x="728133" y="457200"/>
                  <a:pt x="425752" y="2764971"/>
                  <a:pt x="488647" y="2716590"/>
                </a:cubicBezTo>
                <a:cubicBezTo>
                  <a:pt x="551542" y="2668209"/>
                  <a:pt x="1030514" y="0"/>
                  <a:pt x="1083733" y="2419"/>
                </a:cubicBezTo>
                <a:cubicBezTo>
                  <a:pt x="1136952" y="4838"/>
                  <a:pt x="754743" y="2709334"/>
                  <a:pt x="807962" y="2731105"/>
                </a:cubicBezTo>
                <a:cubicBezTo>
                  <a:pt x="861181" y="2752876"/>
                  <a:pt x="1354666" y="118533"/>
                  <a:pt x="1403047" y="133047"/>
                </a:cubicBezTo>
                <a:cubicBezTo>
                  <a:pt x="1451428" y="147561"/>
                  <a:pt x="1054704" y="2808514"/>
                  <a:pt x="1098247" y="2818190"/>
                </a:cubicBezTo>
                <a:cubicBezTo>
                  <a:pt x="1141790" y="2827866"/>
                  <a:pt x="1615923" y="195943"/>
                  <a:pt x="1664304" y="191105"/>
                </a:cubicBezTo>
                <a:cubicBezTo>
                  <a:pt x="1712685" y="186267"/>
                  <a:pt x="1342571" y="2769810"/>
                  <a:pt x="1388533" y="2789162"/>
                </a:cubicBezTo>
                <a:cubicBezTo>
                  <a:pt x="1434495" y="2808514"/>
                  <a:pt x="1872343" y="314476"/>
                  <a:pt x="1940076" y="307219"/>
                </a:cubicBezTo>
                <a:cubicBezTo>
                  <a:pt x="2007809" y="299962"/>
                  <a:pt x="1715105" y="2748038"/>
                  <a:pt x="1794933" y="2745619"/>
                </a:cubicBezTo>
                <a:cubicBezTo>
                  <a:pt x="1874761" y="2743200"/>
                  <a:pt x="2339219" y="297543"/>
                  <a:pt x="2419047" y="292705"/>
                </a:cubicBezTo>
                <a:cubicBezTo>
                  <a:pt x="2498875" y="287867"/>
                  <a:pt x="2215847" y="2660952"/>
                  <a:pt x="2273904" y="2716590"/>
                </a:cubicBezTo>
                <a:cubicBezTo>
                  <a:pt x="2331961" y="2772228"/>
                  <a:pt x="2682723" y="839409"/>
                  <a:pt x="2767390" y="626533"/>
                </a:cubicBezTo>
                <a:cubicBezTo>
                  <a:pt x="2852057" y="413657"/>
                  <a:pt x="3229428" y="1388533"/>
                  <a:pt x="2781904" y="1439333"/>
                </a:cubicBezTo>
                <a:cubicBezTo>
                  <a:pt x="2334380" y="1490133"/>
                  <a:pt x="65314" y="868438"/>
                  <a:pt x="82247" y="931333"/>
                </a:cubicBezTo>
                <a:cubicBezTo>
                  <a:pt x="99180" y="994228"/>
                  <a:pt x="2895599" y="1741715"/>
                  <a:pt x="2883504" y="1816705"/>
                </a:cubicBezTo>
                <a:cubicBezTo>
                  <a:pt x="2871409" y="1891696"/>
                  <a:pt x="19352" y="1323219"/>
                  <a:pt x="9676" y="1381276"/>
                </a:cubicBezTo>
                <a:cubicBezTo>
                  <a:pt x="0" y="1439333"/>
                  <a:pt x="2815771" y="2092475"/>
                  <a:pt x="2825447" y="2165047"/>
                </a:cubicBezTo>
                <a:cubicBezTo>
                  <a:pt x="2835123" y="2237619"/>
                  <a:pt x="33866" y="1744134"/>
                  <a:pt x="67733" y="1816705"/>
                </a:cubicBezTo>
                <a:cubicBezTo>
                  <a:pt x="101600" y="1889276"/>
                  <a:pt x="2958495" y="2549676"/>
                  <a:pt x="3028647" y="2600476"/>
                </a:cubicBezTo>
                <a:cubicBezTo>
                  <a:pt x="3098799" y="2651276"/>
                  <a:pt x="488647" y="2121505"/>
                  <a:pt x="488647" y="2121505"/>
                </a:cubicBezTo>
                <a:lnTo>
                  <a:pt x="488647" y="2121505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636912"/>
            <a:ext cx="2600325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203848" y="188640"/>
            <a:ext cx="3168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можно   варить?»</a:t>
            </a:r>
            <a:endParaRPr lang="ru-RU" sz="2400" dirty="0"/>
          </a:p>
        </p:txBody>
      </p:sp>
      <p:sp>
        <p:nvSpPr>
          <p:cNvPr id="15" name="Управляющая кнопка: домой 14">
            <a:hlinkClick r:id="rId7" action="ppaction://hlinkpres?slideindex=2&amp;slidetitle=Слайд 2" highlightClick="1"/>
          </p:cNvPr>
          <p:cNvSpPr/>
          <p:nvPr/>
        </p:nvSpPr>
        <p:spPr>
          <a:xfrm>
            <a:off x="8604448" y="6209928"/>
            <a:ext cx="539552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7956376" y="6209928"/>
            <a:ext cx="504056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861048"/>
            <a:ext cx="1512168" cy="184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645024"/>
            <a:ext cx="2160240" cy="127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645024"/>
            <a:ext cx="2304256" cy="128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27784" y="260648"/>
            <a:ext cx="3994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можно печь и жарить?»</a:t>
            </a:r>
            <a:endParaRPr lang="ru-RU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5013176"/>
            <a:ext cx="172819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5085184"/>
            <a:ext cx="1810294" cy="135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5013176"/>
            <a:ext cx="1944216" cy="145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705493"/>
            <a:ext cx="2592288" cy="282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836712"/>
            <a:ext cx="2808312" cy="2363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Управляющая кнопка: домой 16">
            <a:hlinkClick r:id="rId11" action="ppaction://hlinkpres?slideindex=2&amp;slidetitle=Слайд 2" highlightClick="1"/>
          </p:cNvPr>
          <p:cNvSpPr/>
          <p:nvPr/>
        </p:nvSpPr>
        <p:spPr>
          <a:xfrm>
            <a:off x="8316416" y="6021288"/>
            <a:ext cx="648072" cy="6206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7524328" y="6021288"/>
            <a:ext cx="648072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4509E-6 L 0.4882 -0.37757 " pathEditMode="relative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5.20231E-7 L 0.13402 -0.30405 " pathEditMode="relative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38728E-6 L -0.06302 -0.40902 " pathEditMode="relative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06358E-6 L 0.03941 -0.51398 " pathEditMode="relative" ptsTypes="AA">
                                      <p:cBhvr>
                                        <p:cTn id="1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9.30636E-6 L -0.18906 -0.51399 " pathEditMode="relative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2.89017E-7 L 0.10244 -0.55584 " pathEditMode="relative" ptsTypes="AA">
                                      <p:cBhvr>
                                        <p:cTn id="2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620688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620688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76672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692696"/>
            <a:ext cx="2609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780928"/>
            <a:ext cx="259701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4725144"/>
            <a:ext cx="23910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4725144"/>
            <a:ext cx="240335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0" y="2708920"/>
            <a:ext cx="26003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07904" y="1628800"/>
            <a:ext cx="2143125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3326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24928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619672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860032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12160" y="24208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588224" y="1886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84" y="1772816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риса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4077072"/>
            <a:ext cx="10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гречи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2040" y="6237312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овса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6" y="4005064"/>
            <a:ext cx="1133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Из гороха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1800" y="188640"/>
            <a:ext cx="364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«Назови кашу правильно»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Управляющая кнопка: домой 24">
            <a:hlinkClick r:id="rId11" action="ppaction://hlinkpres?slideindex=2&amp;slidetitle=Слайд 2" highlightClick="1"/>
          </p:cNvPr>
          <p:cNvSpPr/>
          <p:nvPr/>
        </p:nvSpPr>
        <p:spPr>
          <a:xfrm>
            <a:off x="8567936" y="5877272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правляющая кнопка: далее 25">
            <a:hlinkClick r:id="" action="ppaction://hlinkshowjump?jump=nextslide" highlightClick="1"/>
          </p:cNvPr>
          <p:cNvSpPr/>
          <p:nvPr/>
        </p:nvSpPr>
        <p:spPr>
          <a:xfrm>
            <a:off x="7812360" y="5877272"/>
            <a:ext cx="648072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528" y="692696"/>
            <a:ext cx="2664296" cy="170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2780928"/>
            <a:ext cx="2736304" cy="170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39752" y="4581128"/>
            <a:ext cx="2376264" cy="191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48064" y="4725144"/>
            <a:ext cx="2495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00192" y="2708920"/>
            <a:ext cx="266429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48680"/>
            <a:ext cx="2419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00192" y="548680"/>
            <a:ext cx="248880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6372200" y="2276872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 манки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411760" y="6237312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пшена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836712"/>
            <a:ext cx="1944216" cy="145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996952"/>
            <a:ext cx="2088232" cy="167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301208"/>
            <a:ext cx="2016224" cy="1252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4941168"/>
            <a:ext cx="1656184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3068960"/>
            <a:ext cx="1962919" cy="147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908720"/>
            <a:ext cx="2272384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/>
          <a:srcRect l="3259" b="5937"/>
          <a:stretch>
            <a:fillRect/>
          </a:stretch>
        </p:blipFill>
        <p:spPr bwMode="auto">
          <a:xfrm>
            <a:off x="3563888" y="2060848"/>
            <a:ext cx="213779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411760" y="11663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«Отгадай начинку для пирожков».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476672"/>
            <a:ext cx="2577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капусты – капустная.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4168" y="548680"/>
            <a:ext cx="2630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малины – малиновая.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4208" y="2708920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грибов – грибная.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016" y="4653136"/>
            <a:ext cx="2701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моркови – морковная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403648" y="5013176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рыбы – рыбная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564904"/>
            <a:ext cx="3129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земляники – земляничная.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915816" y="1700808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364088" y="1484784"/>
            <a:ext cx="10081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5724128" y="3356992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5436096" y="4005064"/>
            <a:ext cx="28803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3059832" y="4149080"/>
            <a:ext cx="64807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555776" y="3645024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Управляющая кнопка: домой 23">
            <a:hlinkClick r:id="rId11" action="ppaction://hlinkpres?slideindex=2&amp;slidetitle=Слайд 2" highlightClick="1"/>
          </p:cNvPr>
          <p:cNvSpPr/>
          <p:nvPr/>
        </p:nvSpPr>
        <p:spPr>
          <a:xfrm>
            <a:off x="8388424" y="6021288"/>
            <a:ext cx="611560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правляющая кнопка: далее 25">
            <a:hlinkClick r:id="" action="ppaction://hlinkshowjump?jump=nextslide" highlightClick="1"/>
          </p:cNvPr>
          <p:cNvSpPr/>
          <p:nvPr/>
        </p:nvSpPr>
        <p:spPr>
          <a:xfrm>
            <a:off x="7596336" y="6021288"/>
            <a:ext cx="648072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48680"/>
            <a:ext cx="2976330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573016"/>
            <a:ext cx="3089920" cy="25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548680"/>
            <a:ext cx="3176588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3284984"/>
            <a:ext cx="325336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1340768"/>
            <a:ext cx="2752203" cy="3349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275856" y="188640"/>
            <a:ext cx="3327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«Из чего какое масло?»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3212976"/>
            <a:ext cx="88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оливки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1640" y="6165304"/>
            <a:ext cx="1055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кукуруза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2200" y="2996952"/>
            <a:ext cx="211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Семена подсолнуха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240" y="5805264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9" action="ppaction://hlinkpres?slideindex=2&amp;slidetitle=Слайд 2" highlightClick="1"/>
          </p:cNvPr>
          <p:cNvSpPr/>
          <p:nvPr/>
        </p:nvSpPr>
        <p:spPr>
          <a:xfrm>
            <a:off x="8423920" y="5949280"/>
            <a:ext cx="720080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7524328" y="5949280"/>
            <a:ext cx="792088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2204864"/>
            <a:ext cx="999553" cy="999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204864"/>
            <a:ext cx="1167383" cy="974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692696"/>
            <a:ext cx="1004317" cy="99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6" cstate="print"/>
          <a:srcRect t="2751" r="29919"/>
          <a:stretch>
            <a:fillRect/>
          </a:stretch>
        </p:blipFill>
        <p:spPr bwMode="auto">
          <a:xfrm>
            <a:off x="5940152" y="836712"/>
            <a:ext cx="1972413" cy="2052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339752" y="188640"/>
            <a:ext cx="4686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«Отделы продуктового магазина».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5445224"/>
            <a:ext cx="1440160" cy="946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39752" y="5373216"/>
            <a:ext cx="1080120" cy="1028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568" y="4221088"/>
            <a:ext cx="2584894" cy="1595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68144" y="4077072"/>
            <a:ext cx="1194048" cy="1194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V="1">
            <a:off x="7668344" y="4077072"/>
            <a:ext cx="1315591" cy="1096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56176" y="3789040"/>
            <a:ext cx="2736304" cy="2052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5536" y="1772816"/>
            <a:ext cx="1382836" cy="1162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79712" y="1916832"/>
            <a:ext cx="1477516" cy="949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7544" y="836712"/>
            <a:ext cx="2521197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Управляющая кнопка: домой 16">
            <a:hlinkClick r:id="rId16" action="ppaction://hlinkpres?slideindex=2&amp;slidetitle=Слайд 2" highlightClick="1"/>
          </p:cNvPr>
          <p:cNvSpPr/>
          <p:nvPr/>
        </p:nvSpPr>
        <p:spPr>
          <a:xfrm>
            <a:off x="8532440" y="6021288"/>
            <a:ext cx="611560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7812360" y="6021288"/>
            <a:ext cx="576064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 l="8217" b="4985"/>
          <a:stretch>
            <a:fillRect/>
          </a:stretch>
        </p:blipFill>
        <p:spPr bwMode="auto">
          <a:xfrm>
            <a:off x="395536" y="908720"/>
            <a:ext cx="2412876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 l="3404"/>
          <a:stretch>
            <a:fillRect/>
          </a:stretch>
        </p:blipFill>
        <p:spPr bwMode="auto">
          <a:xfrm>
            <a:off x="3491880" y="1052736"/>
            <a:ext cx="2043311" cy="1407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 t="3897" r="6955" b="6476"/>
          <a:stretch>
            <a:fillRect/>
          </a:stretch>
        </p:blipFill>
        <p:spPr bwMode="auto">
          <a:xfrm>
            <a:off x="6228184" y="980728"/>
            <a:ext cx="2304256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r="4801"/>
          <a:stretch>
            <a:fillRect/>
          </a:stretch>
        </p:blipFill>
        <p:spPr bwMode="auto">
          <a:xfrm>
            <a:off x="179512" y="3861048"/>
            <a:ext cx="2016224" cy="146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2" y="5229200"/>
            <a:ext cx="1676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3933056"/>
            <a:ext cx="1809551" cy="135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9" cstate="print"/>
          <a:srcRect l="9946" t="5000" r="7174"/>
          <a:stretch>
            <a:fillRect/>
          </a:stretch>
        </p:blipFill>
        <p:spPr bwMode="auto">
          <a:xfrm>
            <a:off x="5004048" y="5229200"/>
            <a:ext cx="1800200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10" cstate="print"/>
          <a:srcRect l="9946" r="7174" b="5000"/>
          <a:stretch>
            <a:fillRect/>
          </a:stretch>
        </p:blipFill>
        <p:spPr bwMode="auto">
          <a:xfrm>
            <a:off x="6588224" y="3861048"/>
            <a:ext cx="18002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19872" y="260648"/>
            <a:ext cx="21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«Что из чего?»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11" action="ppaction://hlinkpres?slideindex=2&amp;slidetitle=Слайд 2" highlightClick="1"/>
          </p:cNvPr>
          <p:cNvSpPr/>
          <p:nvPr/>
        </p:nvSpPr>
        <p:spPr>
          <a:xfrm>
            <a:off x="8316416" y="5877272"/>
            <a:ext cx="720080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452320" y="5877272"/>
            <a:ext cx="720080" cy="6206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11717 L 0.35834 -0.43171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5.08898E-6 L -0.14965 -0.31453 " pathEditMode="relative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03074E-6 L 0.2441 -0.3566 " pathEditMode="relative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5.64363E-6 L -0.49618 -0.26207 " pathEditMode="relative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19598E-6 L -0.05521 -0.3039 " pathEditMode="relative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88640"/>
            <a:ext cx="6048672" cy="548679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«Исправь ошибки».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908720"/>
            <a:ext cx="2466975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7544" y="2852936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Лена пить лимон чай. - Лена пьёт лимонный чай.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 t="5498" r="854" b="6532"/>
          <a:stretch>
            <a:fillRect/>
          </a:stretch>
        </p:blipFill>
        <p:spPr bwMode="auto">
          <a:xfrm>
            <a:off x="6300192" y="908720"/>
            <a:ext cx="172819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940152" y="3212976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Ваня готовить овощи салат. - Ваня готовит овощной салат.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005064"/>
            <a:ext cx="2524125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11560" y="594928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Оля есть шоколад торт. - Оля ест шоколадный торт.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005064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868144" y="5733256"/>
            <a:ext cx="2160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Света любить горох суп. - Света любит гороховый суп. </a:t>
            </a:r>
          </a:p>
          <a:p>
            <a:endParaRPr lang="ru-RU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56376" y="6093296"/>
            <a:ext cx="576064" cy="5486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омой 15">
            <a:hlinkClick r:id="rId8" action="ppaction://hlinkpres?slideindex=2&amp;slidetitle=Слайд 2" highlightClick="1"/>
          </p:cNvPr>
          <p:cNvSpPr/>
          <p:nvPr/>
        </p:nvSpPr>
        <p:spPr>
          <a:xfrm>
            <a:off x="8604624" y="6093296"/>
            <a:ext cx="539376" cy="521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03"/>
            <a:ext cx="9137737" cy="686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3816424" cy="1470025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Источники: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556792"/>
            <a:ext cx="6400800" cy="2423120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Картинки из интернет-источника: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http://www.google.ru/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eriod"/>
            </a:pP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Теремкова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 Э. Логопедические домашние задания для детей 5-7 лет с ОНР.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212</Words>
  <Application>Microsoft Office PowerPoint</Application>
  <PresentationFormat>Экран (4:3)</PresentationFormat>
  <Paragraphs>56</Paragraphs>
  <Slides>16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Тема: «Продукты питания».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«Исправь ошибки».</vt:lpstr>
      <vt:lpstr> Источники: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007</cp:lastModifiedBy>
  <cp:revision>21</cp:revision>
  <dcterms:created xsi:type="dcterms:W3CDTF">2013-04-23T11:51:01Z</dcterms:created>
  <dcterms:modified xsi:type="dcterms:W3CDTF">2016-04-26T21:29:59Z</dcterms:modified>
</cp:coreProperties>
</file>